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embeddedFontLst>
    <p:embeddedFont>
      <p:font typeface="Garamond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8" roundtripDataSignature="AMtx7mj1fuMGqqF0NjQbnhvrOQpMY26g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6A37ED0-63FF-4345-AE19-AECC44B443A4}">
  <a:tblStyle styleId="{16A37ED0-63FF-4345-AE19-AECC44B443A4}" styleName="Table_0">
    <a:wholeTbl>
      <a:tcTxStyle b="off" i="off">
        <a:font>
          <a:latin typeface="Garamond"/>
          <a:ea typeface="Garamond"/>
          <a:cs typeface="Garamond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Garamond-bold.fntdata"/><Relationship Id="rId14" Type="http://schemas.openxmlformats.org/officeDocument/2006/relationships/font" Target="fonts/Garamond-regular.fntdata"/><Relationship Id="rId17" Type="http://schemas.openxmlformats.org/officeDocument/2006/relationships/font" Target="fonts/Garamond-boldItalic.fntdata"/><Relationship Id="rId16" Type="http://schemas.openxmlformats.org/officeDocument/2006/relationships/font" Target="fonts/Garamond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43e44cfd76_0_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43e44cfd76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243e44cfd76_0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43e44cfd76_0_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43e44cfd76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243e44cfd76_0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3e44cfd76_0_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43e44cfd76_0_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243e44cfd76_0_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7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8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1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11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2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3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"/>
          <p:cNvGraphicFramePr/>
          <p:nvPr/>
        </p:nvGraphicFramePr>
        <p:xfrm>
          <a:off x="522515" y="69756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{16A37ED0-63FF-4345-AE19-AECC44B443A4}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07-11-VIII-2023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Guadalupe Farías Cabello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Margarita Leticia Hernández Olvera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07-11-VIII-2023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David Núñez Flores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Ariana García Rangel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Brayan Daniel Esparza Reyes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Capturista de Datos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07-11-VIII-2023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Carlos Moreno Ibarra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Rosa Nelly Espitia Castillo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Agosto 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Google Shape;98;p2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{16A37ED0-63FF-4345-AE19-AECC44B443A4}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Iván Ortiz Jiménez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Martin González Domínguez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Penélope Rodríguez Ayup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Elcifar González Flores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Mercantil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Brenda Anabelle Castillo Hernández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Claudia Azucena Ballesteros Galindo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Lilia Verónica Sánchez Castillo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Especializado en Violencia Familiar contra la Mujer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09-10-VIII-2023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9" name="Google Shape;99;p2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Agosto 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3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{16A37ED0-63FF-4345-AE19-AECC44B443A4}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Víctor Hugo Quiroz Zapata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Familiar de Acuña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07-11-VIII-2023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Alberto Valdés Cardona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Parras de la Fuente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Alberto Dávila Guerra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Armando Esparza Ramírez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Luis Argenis Luna Cruz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Letrado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Antonio Saucedo Flores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Saltillo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14-18-VIII-2023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p3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Agosto 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4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{16A37ED0-63FF-4345-AE19-AECC44B443A4}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Elizabeth Zapata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Monclova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 y 16-VIII-2023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Verónica Ayineli Castillón Espinosa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 y 18-VIII-2023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Karina Quiroz Pérez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Juana María de Labra Monsiváis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16-22-VIII-2023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de la Luz Acosta Muñoz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Notificadora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Frontera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18-24-VIII-2023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Karina Zulema González de la Cruz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14-18-VIII-2023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Susana Abigail Nava Sosa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17-18-VIII-2023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p4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Agosto 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oogle Shape;117;g243e44cfd76_0_5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{16A37ED0-63FF-4345-AE19-AECC44B443A4}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Valeria Gisel Amado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Administrativo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Judith Arzave Ramírez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23-25-VIII-2023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Samuel Borrego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23-25-VIII-2023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Gerardo Muñoz Martínez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22-25-VIII-2023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Claudia Ramírez Rojas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21-VIII-05-IX-2023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21-15-VIII-2023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Angelica María Saucedo Ramos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Letrado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 y 28-VIII-2023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Karen Leticia Oyervides Zavala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21-25-VIII-2023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8" name="Google Shape;118;g243e44cfd76_0_5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Agosto 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Google Shape;124;g243e44cfd76_0_12"/>
          <p:cNvGraphicFramePr/>
          <p:nvPr/>
        </p:nvGraphicFramePr>
        <p:xfrm>
          <a:off x="411840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{16A37ED0-63FF-4345-AE19-AECC44B443A4}</a:tableStyleId>
              </a:tblPr>
              <a:tblGrid>
                <a:gridCol w="2090650"/>
                <a:gridCol w="2090650"/>
                <a:gridCol w="2146975"/>
                <a:gridCol w="2140250"/>
              </a:tblGrid>
              <a:tr h="29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Diana Lorena Mejía Reséndiz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Carlos Moreno Ibarra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28-30-VIII-2023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31-VIII-01-IX-2023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Claudia Azucena Ballesteros Galindo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Gabriela Calamaco Vega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14-18-VIII-2023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Erika Yazmin Ledezma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Asesora Jurídica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28-VIII-01-IX-2023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Blanca Isela Valverde Estrada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31-VIII-04-IX-2023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9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Sonia Patricia Arrambide Sánchez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Humanos de la Oficialía Mayor del Poder Judicial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5" name="Google Shape;125;g243e44cfd76_0_12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Agosto 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Google Shape;131;g243e44cfd76_0_20"/>
          <p:cNvGraphicFramePr/>
          <p:nvPr/>
        </p:nvGraphicFramePr>
        <p:xfrm>
          <a:off x="411840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{16A37ED0-63FF-4345-AE19-AECC44B443A4}</a:tableStyleId>
              </a:tblPr>
              <a:tblGrid>
                <a:gridCol w="2090650"/>
                <a:gridCol w="2090650"/>
                <a:gridCol w="2146975"/>
                <a:gridCol w="2140250"/>
              </a:tblGrid>
              <a:tr h="29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Priscila Lizett Olivares Osuna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Oscar Gerardo Murguía Lizcano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Letrado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28-VIII-08-IX-2023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Norma Leticia de León Guevara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29-VIII-04-IX-2023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2" name="Google Shape;132;g243e44cfd76_0_20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Agosto 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